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76" d="100"/>
          <a:sy n="76" d="100"/>
        </p:scale>
        <p:origin x="9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8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8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82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5111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66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36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1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8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5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5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0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5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5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3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762" y="2943616"/>
            <a:ext cx="6661974" cy="316443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771715" y="825385"/>
            <a:ext cx="592206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CTS SOLUTIONS </a:t>
            </a:r>
          </a:p>
          <a:p>
            <a:pPr algn="ctr"/>
            <a:r>
              <a:rPr lang="es-E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Tecnología Química 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5208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00">
        <p14:vortex dir="r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0.033 0.027 0.06 0.06 0.06 C 0.099 0.06 0.113 0.03 0.119 0.012 L 0.125 -0.012 C 0.131 -0.03 0.146 -0.06 0.19 -0.06 C 0.218 -0.06 0.25 -0.033 0.25 0 C 0.25 0.033 0.218 0.06 0.19 0.06 C 0.146 0.06 0.131 0.03 0.125 0.012 L 0.119 -0.012 C 0.113 -0.03 0.099 -0.06 0.06 -0.06 C 0.027 -0.06 0 -0.033 0 0 Z" pathEditMode="relative" ptsTypes="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913774" y="187890"/>
            <a:ext cx="10547542" cy="6112702"/>
          </a:xfrm>
        </p:spPr>
        <p:txBody>
          <a:bodyPr/>
          <a:lstStyle/>
          <a:p>
            <a:r>
              <a:rPr lang="es-GT" dirty="0" smtClean="0"/>
              <a:t>Como llegar </a:t>
            </a:r>
          </a:p>
          <a:p>
            <a:endParaRPr lang="es-GT" dirty="0"/>
          </a:p>
        </p:txBody>
      </p:sp>
      <p:pic>
        <p:nvPicPr>
          <p:cNvPr id="8" name="Imagen 7"/>
          <p:cNvPicPr/>
          <p:nvPr/>
        </p:nvPicPr>
        <p:blipFill rotWithShape="1">
          <a:blip r:embed="rId2"/>
          <a:srcRect l="-1697" t="42050"/>
          <a:stretch/>
        </p:blipFill>
        <p:spPr bwMode="auto">
          <a:xfrm>
            <a:off x="1202499" y="1027134"/>
            <a:ext cx="9541701" cy="44545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75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5000">
        <p14:ripple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-152" t="6337"/>
          <a:stretch/>
        </p:blipFill>
        <p:spPr>
          <a:xfrm>
            <a:off x="2204582" y="513567"/>
            <a:ext cx="8229600" cy="59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0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:blinds dir="vert"/>
      </p:transition>
    </mc:Choice>
    <mc:Fallback>
      <p:transition spd="slow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65753" y="288099"/>
            <a:ext cx="8875235" cy="2267211"/>
          </a:xfrm>
        </p:spPr>
        <p:txBody>
          <a:bodyPr/>
          <a:lstStyle/>
          <a:p>
            <a:r>
              <a:rPr lang="es-GT" dirty="0" smtClean="0"/>
              <a:t>Esta empresa se dedica a el elabora miento de químicos como por ejemplo el cloro . </a:t>
            </a:r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991" y="2718148"/>
            <a:ext cx="4953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0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5000">
        <p14:reveal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Cuenta con muchas áreas para </a:t>
            </a:r>
            <a:r>
              <a:rPr lang="es-GT" dirty="0" err="1" smtClean="0"/>
              <a:t>desepeñarse</a:t>
            </a:r>
            <a:r>
              <a:rPr lang="es-GT" dirty="0" smtClean="0"/>
              <a:t> </a:t>
            </a:r>
            <a:endParaRPr lang="es-GT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7942" y="2066338"/>
            <a:ext cx="2648938" cy="34242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0225"/>
            <a:ext cx="39338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6386"/>
      </p:ext>
    </p:extLst>
  </p:cSld>
  <p:clrMapOvr>
    <a:masterClrMapping/>
  </p:clrMapOvr>
  <p:transition spd="slow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>
          <a:xfrm>
            <a:off x="951352" y="726183"/>
            <a:ext cx="10363826" cy="3424107"/>
          </a:xfrm>
        </p:spPr>
        <p:txBody>
          <a:bodyPr/>
          <a:lstStyle/>
          <a:p>
            <a:r>
              <a:rPr lang="es-GT" dirty="0"/>
              <a:t>ES TECNOLOGÍA QUÍMICA PARA CREAR BIENESTAR</a:t>
            </a:r>
            <a:br>
              <a:rPr lang="es-GT" dirty="0"/>
            </a:br>
            <a:r>
              <a:rPr lang="es-GT" dirty="0" err="1"/>
              <a:t>About</a:t>
            </a:r>
            <a:r>
              <a:rPr lang="es-GT" dirty="0"/>
              <a:t> </a:t>
            </a:r>
            <a:r>
              <a:rPr lang="es-GT" dirty="0" err="1"/>
              <a:t>Us</a:t>
            </a:r>
            <a:r>
              <a:rPr lang="es-GT" dirty="0"/>
              <a:t> Big </a:t>
            </a:r>
            <a:r>
              <a:rPr lang="es-GT" dirty="0" err="1"/>
              <a:t>Image</a:t>
            </a:r>
            <a:r>
              <a:rPr lang="es-GT" dirty="0"/>
              <a:t/>
            </a:r>
            <a:br>
              <a:rPr lang="es-GT" dirty="0"/>
            </a:br>
            <a:r>
              <a:rPr lang="es-GT" dirty="0"/>
              <a:t>Hemos aprendido muchísimo en el camino. Hemos encontrado áreas de oportunidad para mejorar los productos e investigar. Somos creadores y constantemente estamos evolucionando la tecnología de los productos que producimos. Ningún reto hasta ahora ha impedido que sigamos creciendo. </a:t>
            </a:r>
          </a:p>
          <a:p>
            <a:endParaRPr lang="es-GT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676" y="2943760"/>
            <a:ext cx="5447600" cy="40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9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000">
        <p:circle/>
      </p:transition>
    </mc:Choice>
    <mc:Fallback>
      <p:transition spd="slow" advTm="5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/>
          </p:cNvPicPr>
          <p:nvPr>
            <p:ph sz="quarter" idx="13"/>
          </p:nvPr>
        </p:nvPicPr>
        <p:blipFill rotWithShape="1">
          <a:blip r:embed="rId2"/>
          <a:srcRect l="170" t="16864" r="-170" b="-16864"/>
          <a:stretch/>
        </p:blipFill>
        <p:spPr bwMode="auto">
          <a:xfrm>
            <a:off x="2235021" y="688975"/>
            <a:ext cx="7466371" cy="57864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4072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00">
        <p14:glitter pattern="hexago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/>
          </p:cNvPicPr>
          <p:nvPr>
            <p:ph sz="quarter" idx="13"/>
          </p:nvPr>
        </p:nvPicPr>
        <p:blipFill rotWithShape="1">
          <a:blip r:embed="rId2"/>
          <a:srcRect l="-1697" t="12702" r="1561" b="4731"/>
          <a:stretch/>
        </p:blipFill>
        <p:spPr bwMode="auto">
          <a:xfrm>
            <a:off x="1925364" y="400050"/>
            <a:ext cx="8436521" cy="5391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1680263"/>
      </p:ext>
    </p:extLst>
  </p:cSld>
  <p:clrMapOvr>
    <a:masterClrMapping/>
  </p:clrMapOvr>
  <p:transition spd="slow" advTm="5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618517"/>
            <a:ext cx="9832932" cy="3878327"/>
          </a:xfrm>
        </p:spPr>
        <p:txBody>
          <a:bodyPr>
            <a:normAutofit/>
          </a:bodyPr>
          <a:lstStyle/>
          <a:p>
            <a:r>
              <a:rPr lang="es-GT" sz="1600" dirty="0"/>
              <a:t>CTS se consolida como una empresa que siempre encuentra una mejor forma de hacer las cosas, flexible, y con experiencia. Somos CTS </a:t>
            </a:r>
            <a:r>
              <a:rPr lang="es-GT" sz="1600" dirty="0" err="1"/>
              <a:t>Solutions</a:t>
            </a:r>
            <a:r>
              <a:rPr lang="es-GT" sz="1600" dirty="0"/>
              <a:t>, Tecnología Química.</a:t>
            </a:r>
            <a:br>
              <a:rPr lang="es-GT" sz="1600" dirty="0"/>
            </a:br>
            <a:r>
              <a:rPr lang="es-GT" sz="1600" dirty="0"/>
              <a:t>- Nuestros Valores</a:t>
            </a:r>
            <a:br>
              <a:rPr lang="es-GT" sz="1600" dirty="0"/>
            </a:br>
            <a:r>
              <a:rPr lang="es-GT" sz="1600" dirty="0"/>
              <a:t>Somos visionarios y líderes. Ejecutamos nuestra producción con compromiso y entrega. Somos responsables y tenemos una actitud ganadora. Hacemos todo por el bienestar. Existimos para encontrar formas nuevas de hacer las </a:t>
            </a:r>
            <a:r>
              <a:rPr lang="es-GT" sz="1600" dirty="0" smtClean="0"/>
              <a:t>cosas.</a:t>
            </a:r>
            <a:endParaRPr lang="es-GT" sz="1600" dirty="0"/>
          </a:p>
        </p:txBody>
      </p:sp>
    </p:spTree>
    <p:extLst>
      <p:ext uri="{BB962C8B-B14F-4D97-AF65-F5344CB8AC3E}">
        <p14:creationId xmlns:p14="http://schemas.microsoft.com/office/powerpoint/2010/main" val="899153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000">
        <p15:prstTrans prst="peelOff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914400"/>
            <a:ext cx="6648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5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prism isInverted="1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29</TotalTime>
  <Words>64</Words>
  <Application>Microsoft Office PowerPoint</Application>
  <PresentationFormat>Panorámica</PresentationFormat>
  <Paragraphs>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Tw Cen MT</vt:lpstr>
      <vt:lpstr>Gota</vt:lpstr>
      <vt:lpstr>Presentación de PowerPoint</vt:lpstr>
      <vt:lpstr>Presentación de PowerPoint</vt:lpstr>
      <vt:lpstr>Esta empresa se dedica a el elabora miento de químicos como por ejemplo el cloro . </vt:lpstr>
      <vt:lpstr>Cuenta con muchas áreas para desepeñarse </vt:lpstr>
      <vt:lpstr>Presentación de PowerPoint</vt:lpstr>
      <vt:lpstr>Presentación de PowerPoint</vt:lpstr>
      <vt:lpstr>Presentación de PowerPoint</vt:lpstr>
      <vt:lpstr>CTS se consolida como una empresa que siempre encuentra una mejor forma de hacer las cosas, flexible, y con experiencia. Somos CTS Solutions, Tecnología Química. - Nuestros Valores Somos visionarios y líderes. Ejecutamos nuestra producción con compromiso y entrega. Somos responsables y tenemos una actitud ganadora. Hacemos todo por el bienestar. Existimos para encontrar formas nuevas de hacer las cosas.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estudiante de Liceo Compu-market</dc:creator>
  <cp:lastModifiedBy>estudiante de Liceo Compu-market</cp:lastModifiedBy>
  <cp:revision>5</cp:revision>
  <dcterms:created xsi:type="dcterms:W3CDTF">2017-08-15T19:55:00Z</dcterms:created>
  <dcterms:modified xsi:type="dcterms:W3CDTF">2017-08-15T20:25:52Z</dcterms:modified>
</cp:coreProperties>
</file>